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96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08-31T12:31:30.944"/>
    </inkml:context>
    <inkml:brush xml:id="br0">
      <inkml:brushProperty name="width" value="0.00882" units="cm"/>
      <inkml:brushProperty name="height" value="0.00882" units="cm"/>
      <inkml:brushProperty name="color" value="#92D050"/>
      <inkml:brushProperty name="fitToCurve" value="1"/>
    </inkml:brush>
    <inkml:brush xml:id="br1">
      <inkml:brushProperty name="width" value="0.21167" units="cm"/>
      <inkml:brushProperty name="height" value="0.21167" units="cm"/>
      <inkml:brushProperty name="color" value="#93DE61"/>
      <inkml:brushProperty name="fitToCurve" value="1"/>
    </inkml:brush>
  </inkml:definitions>
  <inkml:traceGroup>
    <inkml:annotationXML>
      <emma:emma xmlns:emma="http://www.w3.org/2003/04/emma" version="1.0">
        <emma:interpretation id="{E87E40C3-AD85-4C97-8E34-85D94EEF803E}" emma:medium="tactile" emma:mode="ink">
          <msink:context xmlns:msink="http://schemas.microsoft.com/ink/2010/main" type="writingRegion" rotatedBoundingBox="17303,11745 12990,18941 9217,16679 13531,9483"/>
        </emma:interpretation>
      </emma:emma>
    </inkml:annotationXML>
    <inkml:traceGroup>
      <inkml:annotationXML>
        <emma:emma xmlns:emma="http://www.w3.org/2003/04/emma" version="1.0">
          <emma:interpretation id="{DC8180A9-4A75-44C0-B7CC-72CB73C092D6}" emma:medium="tactile" emma:mode="ink">
            <msink:context xmlns:msink="http://schemas.microsoft.com/ink/2010/main" type="paragraph" rotatedBoundingBox="17303,11745 12990,18941 9217,16679 13531,948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EFD5294-F770-4034-B15B-3AE5370E5FC4}" emma:medium="tactile" emma:mode="ink">
              <msink:context xmlns:msink="http://schemas.microsoft.com/ink/2010/main" type="line" rotatedBoundingBox="17303,11745 12990,18941 9217,16679 13531,9483"/>
            </emma:interpretation>
          </emma:emma>
        </inkml:annotationXML>
        <inkml:traceGroup>
          <inkml:annotationXML>
            <emma:emma xmlns:emma="http://www.w3.org/2003/04/emma" version="1.0">
              <emma:interpretation id="{41D03182-A118-4418-B57D-3BEF630426BC}" emma:medium="tactile" emma:mode="ink">
                <msink:context xmlns:msink="http://schemas.microsoft.com/ink/2010/main" type="inkWord" rotatedBoundingBox="15651,10754 15619,10808 15160,10532 15192,10479"/>
              </emma:interpretation>
            </emma:emma>
          </inkml:annotationXML>
          <inkml:trace contextRef="#ctx0" brushRef="#br0">0 0 0,'36'0'172,"0"0"-156,-36 37-1,37-37-15,-1 0 32,-36 36-17,36-36 1,1 0 31,-37 36-47,36-36 47,-36 36 15,36-36-46,0 0 31,1 37 0,-37-1-1,36-36-30,-36 36 31,36-36-16,1 0 125</inkml:trace>
        </inkml:traceGroup>
        <inkml:traceGroup>
          <inkml:annotationXML>
            <emma:emma xmlns:emma="http://www.w3.org/2003/04/emma" version="1.0">
              <emma:interpretation id="{2F6B93E5-84E6-4081-8FBC-EC28E67AAA94}" emma:medium="tactile" emma:mode="ink">
                <msink:context xmlns:msink="http://schemas.microsoft.com/ink/2010/main" type="inkWord" rotatedBoundingBox="17271,11799 12990,18941 9217,16679 13498,9537"/>
              </emma:interpretation>
            </emma:emma>
          </inkml:annotationXML>
          <inkml:trace contextRef="#ctx0" brushRef="#br1" timeOffset="53796.028">-73 37 0,'37'0'63,"-1"0"-16,0 0 0,-36 36-32,36-36 48,-36 36-16,37-36-1,-1 36-14,-36 1-17,36-37 17,1 0 14,-1 36 33,0-36-79,-36 36 46,36-36-14,-36 37-17,37-37 17,-37 36-17,36-36-15,0 0 47,-36 36-16,37 0-15,-1-36 62,-36 37-62,36-37 31,0 36 15,1 0-31,-1 1 16,0-37 47,-36 36-32,37-36-46,-37 36 15,0 0 32,0 1-48,0-1 1,0 0 47,0 1 15,0-1-31,0 0-32,0 0 32,0 1-31,0-1-1,0 0 1,-37-36 0,37 37-1,-36-37 16,36 36-31,-36-36 16,36 36-16,0 0 16,-37-36 15,1 0-15,0 0-1,36 37 1,-36-37-1,-1 36 1,1-36 0,0 0 31,-1 0-32,1 36 16,0-36-15,0 0-16,-1 0 16,37 37-1,-36-37 48,0 0-48,-1 0 48,1 0 31,0 0-32,36 36-46,-36-36 15,36 36 32,-37-36-48,37 36 1,-36 1 31,0-1 109,-1-36-125,37 36-31,-36-36 16,36 37-16,-36-37 15,36 36 32,-36-36 63,36 36-95,-37-36 17,37 36-1,-36-36 31,36 37-46,0-1 187,-36-36-125,-1 0-62,37 36-1,-36-36-15,36 37 16,-36-37 0,36 36 15,0 0 16,-36-36 31,-1 0-16,37 36-62,-36-36 16,0 37 47,-1-37-32,37 36-31,-36-36 15,36 36 17,-36-36-1,0 0 16,-1 0 78,1 0-94,0 37 0,-1-37 16,37 36 0,0 0 31,-36-36-62,0 36 62,0-36-62,-1 0-1,37 37 16,-36-1-15,0 0-16,-1 1 16,-35-37-16,36 36 15,-1 0 1,37 0-16,-36-36 16,36 37 15,-36-37 0,-1 36 188,1 0-219,0-36 15,36 37-15,-36-37 16,36 36-16,-37-36 16,-35 0-16,35 36 15,-35 37-15,-73-1 16,36-35-16,0-1 16,36 0-16,1 37 15,36-73-15,-37 36 16,37 0 281,-1 1-282,1-37 1,36 36 0,-36-36 15,0 0 94,-1 0-110,1 0 1,36 36 0,-36-36-1,-1 0 1,1 36 0,0 1-16,0-1 15,-37-36 1,37 0-1,-1 0-15,1 0 47,0 36-47,0-36 16,36 37 0,-37-37 15,1 0 16,36 36-47,-36-36 15,-1 0 1,1 0 15,0 0-15,0 0-1,36 36-15,-37-36 16,1 0 15,0 0 63,-1 36-94,1-36 31,0 0-31,0 37 32,-1-37-17,1 0 32,0 0-31,-1 0 77,1 0-93,0 0 16,0 0 0,-1 0-1,1 0 1,0 0 0,-1 0 62,1 0 0,36 36-78,-36-36 15,0 0 32,-1 0-31,1 0 15,0 0-31,-1 0 594,37 36 140,0 1-577,0-1-111,-36 0 501,0-36-453,0 36-47,-1-36-31,37 37-1,-36-1 48,0-36-32,-1 0-15,37 36-16,-36-36 15,36 37 470,0-1-376,-36-36-78,0 36 16,36 0 125,36-36 31,-36 37-78,36-1-47,0 0 0,-36 1-31,37-37 0,-37 36 31,0 0 63,0 0-110,0 1-15,36-37-16,-36 36 125,36 0-16,1-36-62,-37 37 47,36-37-79,-36 36 48,36-36-48,-36 36 157,0 0-156,0 1 0,0-1 62,36-36-47,1 36 78,-37 1-62,0-1 0,0 0-16,0 0 16,0 1-31,0-1 31,36-36-16,-36 36 47,0 1 16,0-1-63,0 0 32,36-36-48,1 36 79,-1-36-78,-36 37-1,36-37 1,-36 36 15,0 0-31,0 1 78,36-37-62,-36 36 15,37 0 0,-1 0 47,0-36-31,-36 37 16,37-37-48,-37 36 1,36-36-16,-36 36 16,36-36-1,0 37 1,1-37 62,-1 0-47,0 36-31,1-36 32,-37 36-17,36-36 1,0 0-1,-36 36-15,36-36 16,1 0-16,-37 37 16,36-37-16,37 36 15,-37-36 1,0 0-16,0 0 16,-36 36-1,37-36-15,-1 37 63,0-37-16,-36 36-16,37-36-16,-1 36 95,0-36-32,0 0-78,-36 36 16,37 1 30,-1-1-30,0 0-16,1-36 16,-37 37-16,0-1 31,36-36-31,-36 36 78,36-36-62,0 36 46,1-36 1,-37 37-16,0-1-32,0 0-15,0 1 16,36-1-16,-36 36 15,0-35-15,0-1 16,0 0 0,0 1-1,0-1 17,0 0-32,0 0 46,0 1-14,0-1-17,0 0-15,0 1 16,0 35 0,-36-36-16,-1 1 15,37-1-15,-36-36 16,36 36-16,0 1 15,0-1-15,0 0 16,-36-36 0,36 36-1,0 1-15,0-1 110,0 0-79,0 1 0,0-1-15,0 0-1,0 0 1,0 1 0,0-1-1,0 0 1,0 1-16,0-1 31,0 0-31,-36-36 16,36 36-16,0 1 15,0-1 17,0 0-17,0 1 17,0-1-32,0 0 15,0 0 1,0 1 15,36-1 125,-36 0-109,36-36-31,0 37 31,1-1 46,-1-36-77,0 0 31,1 0-31,-1 0 15,-36 36 31,36-36-30,-36 36 93,36-36-79,-36 37-30,37-37 15,-37 36-15,36-36 0,-36 36-1,36-36-15,-36 37 16,0-1-16,0 0 15,37-36-15,-37 36 32,36-36 15,-36 37-32,36-37 1,0 0 187,-36 36-109,37-36-94,-37 73 15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08-31T12:30:51.626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3306 15458 0,'-36'0'47,"-1"-37"62,37 1-93,-36 36-16,36-36 15,0-1-15,0 1 16,0 0-16,0-37 16,0 37-1,0 0-15,0-1 16,0 1 15,0 0-31,0 0 16,0-1-1,0-35-15,0 35 16,0 1-16,0 0 31,36 0-31,-36-1 0,0 1 16,37 36-16,-37-36 16,0-1-16,36-35 15,0 72-15,-36-36 16,0-1-16,0-35 15,36 35-15,1 37 16,-37-72 0,36 72-16,-36-36 15,36 36-15,-36-37 16,37 1 46,-1 36-62,-36-36 16,36 36 0,-36-37-1,0 1 1,36 36 31,-36-36-16,0 0-15,0-1-1,37 1 1,-37 0 0,0-1-1,0 1 1,0 0-16,0 0 31,36-1-15,-36 1-16,0 0 15,0-1 1,36 37 0,-36-36-16,0 0 15,0 0-15,0-1 31,37 1-31,-37 0 16,0-1-16,0 1 16,0 0-1,0 0 1,0-1-16,0 1 31,0 0-31,0-1 16,0 1 31,0 0-32,0 0 1,0-1 0,0 1 15,0 0-31,0-1 15,0 1 1,0 0 0,0 0-1,0-1 1,0 1 0,0 0-1,0-1 1,0 1-16,0 0 15,0 0 1,0-1 0,0 1-16,0 0 15,-37 36 1,37-37 0,0 1-16,0 0 0,-36 0 15,36-1 1,0 1-1,-36 0-15,36-1 16,0 1-16,0 0 16,0 0-16,0-1 15,-37 37-15,37-36 16,-36 0 0,36-1-1,-36 1-15,0 0 16,36 0-1,0-1 17,-37 1-32,1 0 15,36-1 1,-36 1-16,36 0 16,-37 36-1,37-36-15,0-1 16,0 1-1,-36 36-15,36-36 16,-36 36-16,36-37 16,-36 1-16,36 0 15,-37 0-15,37-1 16,-36 1 0,36 0-16,-36 36 15,36-37-15,-37 37 16,1-36-1,36 0 1,-36 0 0,0-1-1,-1 37 1,37-36-16,-36 36 16,36-36-16,-36-1 15,-1 37 1,1-36-16,0 36 15,0-36 1,-1 0-16,1-1 16,0 37-16,36-36 15,-37 36 1,1 0-16,0-36 16,0 36-1,36-37-15,-37 1 16,1 36-16,36-36 15,-36 36-15,-1 0 16,37-36 0,-36 36-16,36-37 15,-36 37-15,0 0 16,-37-36-16,0-37 16,73 37-16,-36 36 15,0 0 1,-37-72-16,37 72 15,36-37-15,-36 37 16,36-36-16,-37 36 16,1-36 31,0 36-47,36-37 31,-36 37-31,-1-36 15,1 36 1,36-36-16,-36 36 16,36-36-16,-37 36 15,1 0 1,36-37 0,-36 1-16,0-37 15,-1 37-15,1 36 16,0 0-16,-1-36 0,37 0 15,-36-1 1,0 1 0,0 36-16,-1 0 31,37-36-31,0-1 16,-36 37 15,36-36-16,-36 36 1,-1-36 0,1 36-1,36-36 1,-36 36 0,-37-37-16,1 1 15,35 36-15,1-36 16,0-1-16,0 37 47,-1-36-32,1 36 1,36-36-16,-36 0 31,-1 36-15,-35-37-16,36 37 15,36-36 1,-37 0-16,37-1 16,-36 1-1,0 36 1,-1 0 31,37-36-32,0 0-15,0-1 16,-36 1 0,0 36-1,36-36 1,0-1 0,-36 37-16,36-36 15,-37 0-15,1 0 31,36-1-31,0 1 16,-36 0-16,36-1 16,-37 37-16,37-36 15,-36 0 1,36 0-16,0-1 16,0 1-1,0 0 1,-36-1 15,36 1-15,0 0-1,0 0 1,0-1 0,0 1 30,0 0-46,0-1 16,0 1 0,0 0 15,0 0-15,0-1-1,0 1 1,0 0 78,0-1-79,0 1 16,0 0-15,36 0 47,-36-1-63,0 1 31,0 0-16,36 36 1,-36-37 0,0 1-1,37 0 1,-37 0 0,0-1 15,0 1-16,0 0 1,0-1 0,0 1 46,36 0-31,-36 0-31,0-1 47,36 37-15,-36-36 14,37 36-30,-1-36 0,0 36 15,0 0-15,1 0-1,-1 0 1,0 0-1,1 0 1,-1 0-16,0 0 16,0 0-1,1-37-15,-1 37 16,0 0-16,1 0 16,-1 0-1,0 0 1,0 0-16,1 0 15,-1 0 1,0 0-16,1 0 16,-37 37-16,36-37 15,0 0-15,0 0 16,1 0-16,-1 36 16,0-36-1,1 0-15,-1 0 16,0 36-16,0-36 15,1 0 1,-1 0-16,0 0 16,1 0-1,-1 0 1,0 37-16,0-1 16,1-36-1,35 36-15,-35-36 16,-37 36-1,36-36-15,0 0 16,0 0-16,1 0 16,-1 0-1,0 0-15,1 0 16,-1 0-16,0 0 31,0 0-31,1 0 16,-1 0-16,0 0 31,1 0-31,-1 0 31,0 0-15,0 0 15,1 0-31,-1 0 16,0 0-1,1 0 1,-1 0-16,0 0 16,0 0-16,-36-36 15,37 36-15,35 0 16,-35 0-16,-37-36 16,36 36-16,0 0 15,0-36-15,1 36 16,-1 0-16,0 0 15,1 0-15,-1 0 16,-36-37-16,72 37 16,-35-36-16,-1 36 15,0-36-15,1 36 16,-1-37-16,0 37 16,0 0-16,1-36 15,-1 0-15,0 36 16,1-36-16,-1 36 15,0-37 1,0 37-16,1-36 16,-1 36-16,-36-36 15,36 36 1,1 0-16,-1-37 0,0 37 16,-36-36-16,36 36 31,1 0-31,-1 0 15,-36-36-15,36 36 16,-36-36 0,37 36-16,-1-37 15,0 37 1,37-36 0,-73 0-1,72 36-15,-35 0 16,-37-37-1,36 37-15,0-36 32,0 36-32,1-36 15,-1 36-15,0-36 16,1 36 0,-1 0-1,0 0-15,-36-37 16,36 1-16,1 0 15,-1 36 1,0-37-16,1 37 16,-1-36-16,0 36 15,37-36-15,-73 0 16,36 36-16,0-37 16,1 37-16,-1 0 15,-36-36-15,36 0 16,0 36-16,1-37 15,-1 37-15,-36-36 16,36 36 0,1-36-1,-1 0-15,0 36 16,-36-37-16,36 37 16,-36-36-16,37 36 15,-1-36-15,0-1 16,-36 1-1,37 0-15,-1 36 16,0-36 0,0-1-16,1 1 15,-1 0-15,0 36 16,1-37-16,-1-35 16,-36 36-16,36-1 15,0 37-15,1-36 16,-37 0-1,36-1-15,-36 1 16,36 36-16,1 0 16,-1-36-16,-36 0 15,36-1-15,-36 1 16,36 36-16,1-36 16,-1-1-16,0 1 15,-36 0-15,37 0 16,-1-1-1,0 1-15,-36 0 16,73-1 0,-73 1-1,36 0-15,0 0 16,1 36-16,-37-37 16,36 37-1,-36-36-15,36 0 16,0-1-1,1 37-15,-1-36 16,0 36 0,1-36-16,-1 36 15,-36-36-15,0-1 16,36 37 0,0 0-16,1-36 15,-1 36-15,-36-36 16,36 36-16,-36-37 15,73 1-15,-37 36 32,0 0-32,-36-36 15,37 36-15,-1-36 16,0 36 0,-36-37-16,0 1 15,37 36-15,-1 0 16,0 0-1,0 0 1,-36-36-16,37-1 16,-1 37-16,0-36 15,1 36-15,-37-36 16,36 36 0,0-36-1,0 36 1,1-37-16,-37 1 31,36 36-31,0-36 16,1 36-1,-1 0 1,0-37 0,0 37-1,1-36 1,-1 36-1,-36-36 1,36 36 0,1 0-16,-1-36 15,0 36-15,0 0 16,1-37 0,-1 37-1,0-36 1,1 0-1,-1 36 1,-36-37 0,36 37-1,0 0-15,1 0 16,-37-36 0,36 36-1,0-36 1,1 0-1,-1-1 1,0 37 15,0 0-15,1 0 0,-37-36-16,36 0 31,0-1-16,1 37-15,-1 0 32,-36-36-1,36 36-31,-36-36 16,36 36-16,1-36 15,-1-1 1,0 37-1,1-36 1,-37 0 0,36 36-16,-36-37 15,36 1 1,0 36 0,1 0-1,-37-36 1,36 36-16,-36-36 15,36 36 1,1 0 0,-1-37-16,0 37 31,-36-36 0,36 36-31,1 0 16,-1 0-16,0 0 15,1 0 1,-37-36-16,36 36 16,0 0-1,0-37 1,1 37 0,-37-36-1,36 36-15,0 0 16,1-36-1,-1 36 1,0 0 0,-36-36-1,36 36-15,1-37 16,-37 1 15,36 36-15,-36-36-16,36 36 15,1 0-15,-1 0 16,0-37 0,0 1 31,1 36-32,-37-36-15,36 36 16,-36-36-16,36 36 47,1-37-32,-1 37-15,0-36 32,-36 0-1,36 36-31,-36-37 15,37 37-15,-1 0 16,-36-36 15,36 36-31,1-36 32,-1 0-17,0 36 1,-36-37-1,0 1 32,0 0-31,36-1 15,-36 1-15,0 0 15,0 0-15,0-1-16,0 1 15,0 0 1,0-1 0,0 1-1,0 0 1,0 0-1,0-1 1,0 1 0,0 0-1,0-1 17,0 1-17,0 0-15,37 36 16,-37-36-1,0-1 1,0 1 0,0 0-1,0-1 17,0 1-17,0 0 1,0 0-1,-37 36 1,37-37 0,0 1-1,-72 0-15,36-1 16,-1 37 15,37-36-15,-36 0-1,0 36-15,-1-36 16,1-1-16,0 1 31,0 36-31,-1 0 16,37-36 0,-36 36-1,36-37-15,-36 37 16,-1-36-1,1 36-15,0 0 16,36-36 15,-36 36-31,-1-36 16,1-1 0,0 37-1,36-36 1,-37 36-1,1 0-15,0 0 16,0 0 0,36-36-16,-37 36 15,1 0 1,0 0 0,36-37-16,-37 37 15,1 0 1,36-36-1,-36 36-15,0 0 32,-1-36-32,1 36 47,0 0 15,36-36-46,-37 36-16,1-37 47,36 1 31,0 0-47,-36 36 0,0 0-15,36-37 15,-37 1-15,37 0 31,0 0 109,0 72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706C-270B-4DF7-BBD1-0BF8CE02C3DC}" type="datetimeFigureOut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0EF1-CEFA-4C00-B9F8-E64E68EA6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6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706C-270B-4DF7-BBD1-0BF8CE02C3DC}" type="datetimeFigureOut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0EF1-CEFA-4C00-B9F8-E64E68EA6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706C-270B-4DF7-BBD1-0BF8CE02C3DC}" type="datetimeFigureOut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0EF1-CEFA-4C00-B9F8-E64E68EA629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7292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706C-270B-4DF7-BBD1-0BF8CE02C3DC}" type="datetimeFigureOut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0EF1-CEFA-4C00-B9F8-E64E68EA6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0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706C-270B-4DF7-BBD1-0BF8CE02C3DC}" type="datetimeFigureOut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0EF1-CEFA-4C00-B9F8-E64E68EA629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1203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706C-270B-4DF7-BBD1-0BF8CE02C3DC}" type="datetimeFigureOut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0EF1-CEFA-4C00-B9F8-E64E68EA6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13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706C-270B-4DF7-BBD1-0BF8CE02C3DC}" type="datetimeFigureOut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0EF1-CEFA-4C00-B9F8-E64E68EA6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26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706C-270B-4DF7-BBD1-0BF8CE02C3DC}" type="datetimeFigureOut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0EF1-CEFA-4C00-B9F8-E64E68EA6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33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706C-270B-4DF7-BBD1-0BF8CE02C3DC}" type="datetimeFigureOut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0EF1-CEFA-4C00-B9F8-E64E68EA6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5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706C-270B-4DF7-BBD1-0BF8CE02C3DC}" type="datetimeFigureOut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0EF1-CEFA-4C00-B9F8-E64E68EA6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6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706C-270B-4DF7-BBD1-0BF8CE02C3DC}" type="datetimeFigureOut">
              <a:rPr lang="en-US" smtClean="0"/>
              <a:t>9/4/20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0EF1-CEFA-4C00-B9F8-E64E68EA6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31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706C-270B-4DF7-BBD1-0BF8CE02C3DC}" type="datetimeFigureOut">
              <a:rPr lang="en-US" smtClean="0"/>
              <a:t>9/4/20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0EF1-CEFA-4C00-B9F8-E64E68EA6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4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706C-270B-4DF7-BBD1-0BF8CE02C3DC}" type="datetimeFigureOut">
              <a:rPr lang="en-US" smtClean="0"/>
              <a:t>9/4/20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0EF1-CEFA-4C00-B9F8-E64E68EA6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8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706C-270B-4DF7-BBD1-0BF8CE02C3DC}" type="datetimeFigureOut">
              <a:rPr lang="en-US" smtClean="0"/>
              <a:t>9/4/20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0EF1-CEFA-4C00-B9F8-E64E68EA6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57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706C-270B-4DF7-BBD1-0BF8CE02C3DC}" type="datetimeFigureOut">
              <a:rPr lang="en-US" smtClean="0"/>
              <a:t>9/4/20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0EF1-CEFA-4C00-B9F8-E64E68EA6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2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706C-270B-4DF7-BBD1-0BF8CE02C3DC}" type="datetimeFigureOut">
              <a:rPr lang="en-US" smtClean="0"/>
              <a:t>9/4/20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0EF1-CEFA-4C00-B9F8-E64E68EA6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0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5706C-270B-4DF7-BBD1-0BF8CE02C3DC}" type="datetimeFigureOut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EE40EF1-CEFA-4C00-B9F8-E64E68EA6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44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3801446" y="3788126"/>
              <a:ext cx="1920960" cy="30312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63286" y="3763286"/>
                <a:ext cx="1997280" cy="309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655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3447206" y="888326"/>
              <a:ext cx="3881880" cy="55656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99326" y="792206"/>
                <a:ext cx="3977640" cy="575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53291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dirty="0" smtClean="0"/>
              <a:t>KRATKO UPUTSTVO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x-none" dirty="0" smtClean="0"/>
              <a:t>Kada se dolazi iz pravca sajma, ili silazi sa „Mosta na Adi“ u smeru ka Obrenovcu, ulica se zove Radnička, postoji prvo isključenje sa puta (na Adu), sa desne strane, ulaz na Adu-novobeogradska strana.</a:t>
            </a:r>
          </a:p>
          <a:p>
            <a:r>
              <a:rPr lang="x-none" dirty="0" smtClean="0"/>
              <a:t>Skretanje desno podrazumeva prolazak naplatne rampe, gde se kupuje dnevna karta, koju čuvate i sa njom izlazite kasnije na istoj rampi samo suprotan smer.</a:t>
            </a:r>
          </a:p>
          <a:p>
            <a:r>
              <a:rPr lang="x-none" dirty="0" smtClean="0"/>
              <a:t>Po prolasku naplatne rampe nailazite na, i ulazite, u kružni tok gde se isključujete na izlazu br.2  , nastavljate po isključenju u pravcu puta i nakon drugog ležećeg policajca skrećete desno na zemljani put i ulazite u šumski deo. Nemojte se plašiti, stižete u oazu mira </a:t>
            </a:r>
            <a:r>
              <a:rPr lang="x-none" dirty="0" smtClean="0">
                <a:sym typeface="Wingdings" panose="05000000000000000000" pitchFamily="2" charset="2"/>
              </a:rPr>
              <a:t>   GAVEZ vam je odmah po ulasku u oazu mira sa desne strane.</a:t>
            </a:r>
            <a:endParaRPr lang="x-non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515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138</Words>
  <Application>Microsoft Macintosh PowerPoint</Application>
  <PresentationFormat>Custom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Facet</vt:lpstr>
      <vt:lpstr>PowerPoint Presentation</vt:lpstr>
      <vt:lpstr>PowerPoint Presentation</vt:lpstr>
      <vt:lpstr>KRATKO UPUTSTVO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4540s</dc:creator>
  <cp:lastModifiedBy>Zorica Kuburic</cp:lastModifiedBy>
  <cp:revision>2</cp:revision>
  <dcterms:created xsi:type="dcterms:W3CDTF">2020-08-31T12:27:38Z</dcterms:created>
  <dcterms:modified xsi:type="dcterms:W3CDTF">2020-09-04T13:24:30Z</dcterms:modified>
</cp:coreProperties>
</file>